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277" r:id="rId22"/>
    <p:sldId id="279" r:id="rId23"/>
    <p:sldId id="284" r:id="rId24"/>
    <p:sldId id="285" r:id="rId25"/>
    <p:sldId id="287" r:id="rId26"/>
    <p:sldId id="288" r:id="rId27"/>
    <p:sldId id="289" r:id="rId28"/>
    <p:sldId id="290" r:id="rId29"/>
    <p:sldId id="297" r:id="rId30"/>
    <p:sldId id="299" r:id="rId31"/>
    <p:sldId id="298" r:id="rId32"/>
    <p:sldId id="291" r:id="rId33"/>
    <p:sldId id="293" r:id="rId34"/>
    <p:sldId id="300" r:id="rId35"/>
    <p:sldId id="292" r:id="rId36"/>
    <p:sldId id="27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7"/>
            <p14:sldId id="299"/>
            <p14:sldId id="298"/>
            <p14:sldId id="291"/>
            <p14:sldId id="293"/>
            <p14:sldId id="300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12" d="100"/>
          <a:sy n="112" d="100"/>
        </p:scale>
        <p:origin x="-1544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</a:t>
            </a:r>
            <a:r>
              <a:rPr lang="en-US" sz="1600" dirty="0" smtClean="0"/>
              <a:t>the line </a:t>
            </a:r>
            <a:r>
              <a:rPr lang="en-US" sz="1600" dirty="0"/>
              <a:t>#</a:t>
            </a:r>
          </a:p>
          <a:p>
            <a:r>
              <a:rPr lang="en-US" sz="1600" dirty="0" smtClean="0"/>
              <a:t>Link to </a:t>
            </a:r>
            <a:r>
              <a:rPr lang="en-US" sz="1600" dirty="0" smtClean="0"/>
              <a:t>the Sauce </a:t>
            </a:r>
            <a:r>
              <a:rPr lang="en-US" sz="1600" dirty="0" smtClean="0"/>
              <a:t>Labs session</a:t>
            </a:r>
          </a:p>
          <a:p>
            <a:r>
              <a:rPr lang="en-US" sz="1600" dirty="0" smtClean="0"/>
              <a:t>Link to </a:t>
            </a:r>
            <a:r>
              <a:rPr lang="en-US" sz="1600" dirty="0" smtClean="0"/>
              <a:t>the Jenkins </a:t>
            </a:r>
            <a:r>
              <a:rPr lang="en-US" sz="1600" dirty="0" smtClean="0"/>
              <a:t>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Parsed Console </a:t>
            </a:r>
            <a:r>
              <a:rPr lang="en-US" sz="3200" dirty="0" smtClean="0"/>
              <a:t>Output for Jenkins build</a:t>
            </a:r>
            <a:endParaRPr lang="en-US" sz="3200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2.2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5223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Slack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3.08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00355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JMeter</a:t>
            </a:r>
            <a:r>
              <a:rPr lang="en-US" sz="3200" dirty="0" smtClean="0"/>
              <a:t> + Jenkins + Slack + </a:t>
            </a:r>
            <a:r>
              <a:rPr lang="en-US" sz="3200" dirty="0" err="1" smtClean="0"/>
              <a:t>Jira</a:t>
            </a:r>
            <a:r>
              <a:rPr lang="en-US" sz="3200" dirty="0" smtClean="0"/>
              <a:t> + </a:t>
            </a:r>
            <a:r>
              <a:rPr lang="en-US" sz="3200" dirty="0" err="1" smtClean="0"/>
              <a:t>TestRail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Content Placeholder 5" descr="Screen Shot 2016-05-17 at 1.14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125765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0.31.5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651884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 </a:t>
            </a:r>
            <a:r>
              <a:rPr lang="en-US" dirty="0" err="1" smtClean="0"/>
              <a:t>dir</a:t>
            </a:r>
            <a:r>
              <a:rPr lang="en-US" dirty="0" smtClean="0"/>
              <a:t> </a:t>
            </a:r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8449</TotalTime>
  <Words>439</Words>
  <Application>Microsoft Macintosh PowerPoint</Application>
  <PresentationFormat>On-screen Show (4:3)</PresentationFormat>
  <Paragraphs>111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Story</vt:lpstr>
      <vt:lpstr>  Test Automation Framework</vt:lpstr>
      <vt:lpstr>Automation Stack</vt:lpstr>
      <vt:lpstr>Benefits</vt:lpstr>
      <vt:lpstr>How?</vt:lpstr>
      <vt:lpstr>Java Project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 for Jenkins build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JMeter + Jira + TestRail</vt:lpstr>
      <vt:lpstr>Jmeter + Slack + TestRail</vt:lpstr>
      <vt:lpstr>JMeter + Jenkins + Slack + Jira + TestRail </vt:lpstr>
      <vt:lpstr>Java + JMeter + Jira</vt:lpstr>
      <vt:lpstr>Jira Bugs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192</cp:revision>
  <dcterms:created xsi:type="dcterms:W3CDTF">2015-04-06T19:59:47Z</dcterms:created>
  <dcterms:modified xsi:type="dcterms:W3CDTF">2016-05-18T05:36:18Z</dcterms:modified>
</cp:coreProperties>
</file>